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9" r:id="rId12"/>
    <p:sldId id="287" r:id="rId13"/>
    <p:sldId id="288" r:id="rId14"/>
    <p:sldId id="290" r:id="rId15"/>
    <p:sldId id="291" r:id="rId16"/>
    <p:sldId id="274" r:id="rId17"/>
    <p:sldId id="276" r:id="rId18"/>
    <p:sldId id="292" r:id="rId19"/>
    <p:sldId id="293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699D-29FD-4A7F-B2DA-C3BAEE37BE1F}" type="datetimeFigureOut">
              <a:rPr lang="th-TH" smtClean="0"/>
              <a:pPr/>
              <a:t>09/02/64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2C83-D54D-4435-B588-1B882802479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8229600" cy="1143000"/>
          </a:xfrm>
        </p:spPr>
        <p:txBody>
          <a:bodyPr/>
          <a:lstStyle/>
          <a:p>
            <a:r>
              <a:rPr lang="th-TH" b="1" dirty="0"/>
              <a:t>ฐานข้อมูลโคเนื้อ</a:t>
            </a:r>
            <a:r>
              <a:rPr lang="en-US" b="1" dirty="0"/>
              <a:t>-</a:t>
            </a:r>
            <a:r>
              <a:rPr lang="th-TH" b="1" dirty="0"/>
              <a:t>กระบือ (</a:t>
            </a:r>
            <a:r>
              <a:rPr lang="en-US" b="1" dirty="0"/>
              <a:t>AIDM</a:t>
            </a:r>
            <a:r>
              <a:rPr lang="th-TH" b="1" dirty="0"/>
              <a:t>)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เมนูการใช้งานเพิ่มเติม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52834"/>
            <a:ext cx="8286808" cy="46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855132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การบันทึกภาพถ่ายแม่พันธุ์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ข้อกำหนดการบันทึกภาพถ่ายแม่พันธุ์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ไฟล์ภาพต้องมีขนาด มากกว่า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kb100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และไม่เกิน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250 kb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เป็นภาพถ่ายด้านซ้ายเต็มตัวของแม่พันธุ์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เบื้องต้นกำหนดให้บันทึกได้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เลือกบันทึกข้อมูลภาพถ่ายได้ที่ เมนู แก้ไข ทะเบียนสัตว์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14298"/>
            <a:ext cx="7437512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การบันทึกข้อมูลสายพันธุ์ ใน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ข้อกำหนดการบันทึกข้อมูลสายพันธุ์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สามารถบันทึกได้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1-3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สายพันธุ์ เปอร์เซ็นต์สายพันธุ์ตามตัวเลือกที่กำหนดให้ เท่านั้น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เปอร์เซ็นต์สายพันธุ์ทุกพันธุ์รวมกันต้องมากกว่า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75%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และไม่เกิน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ต้องระบุ เรียงลำดับจากเปอร์เซ็นต์สายพันธุ์ มากไปหาน้อย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ระบุเรียงลำดับสายพันธุ์ต่างประเทศก่อนสายพันธุ์ พื้นเมือง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กรณีที่มีเปอร์เซ็นต์สายพันธุ์เท่ากัน ให้ระบุสายพันธุ์จากยุโรปขึ้นก่อน</a:t>
            </a:r>
          </a:p>
          <a:p>
            <a:pPr marL="514350" indent="-514350"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การขึ้นทะเบียนสายพันธุ์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หมายถึงการบันทึกข้อมูล </a:t>
            </a:r>
            <a:r>
              <a:rPr lang="th-TH" sz="6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ซึ่งจะถูกใช้เป็นแม่พันธุ์ ในอนาคต</a:t>
            </a:r>
          </a:p>
          <a:p>
            <a:pPr marL="514350" indent="-514350">
              <a:buAutoNum type="arabicPeriod"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การบันทึกทะเบียนสัตว์ โดยใช้เมนู เพิ่มทะเบียนสัตว์(ระบุสายพันธุ์) </a:t>
            </a:r>
          </a:p>
          <a:p>
            <a:pPr marL="514350" indent="-514350">
              <a:buNone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ทะเบียนสัตว์นั้นระบบจะทำการขึ้นทะเบียนสายพันธุ์อัตโนมัติ</a:t>
            </a:r>
          </a:p>
          <a:p>
            <a:pPr marL="514350" indent="-514350">
              <a:buNone/>
            </a:pP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ทะเบียนสัตว์ (</a:t>
            </a:r>
            <a:r>
              <a:rPr lang="th-TH" sz="6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ที่บันทึกขึ้นทะเบียนสายพันธุ์ ต้องมีการระบุสายพันธุ์ให้ครบถ้วน</a:t>
            </a:r>
          </a:p>
          <a:p>
            <a:pPr marL="514350" indent="-514350">
              <a:buNone/>
            </a:pP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ทะเบียนสัตว์ (</a:t>
            </a:r>
            <a:r>
              <a:rPr lang="th-TH" sz="6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ที่บันทึกขึ้นทะเบียนสายพันธุ์แล้ว จะไม่สามารถแก้ไขข้อมูลทะเบียนสัตว์ได้ </a:t>
            </a:r>
          </a:p>
          <a:p>
            <a:pPr marL="514350" indent="-514350">
              <a:buNone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ลูกเกิดที่เกิดจากแม่ที่ขึ้นทะเบียนสายพันธุ์แล้วเท่านั้นจึงจะสามารถ ขึ้นทะเบียนลูกเกิด (ทั้งเพศผู้ และเพศเมียได้)</a:t>
            </a:r>
          </a:p>
          <a:p>
            <a:pPr marL="914400" indent="-914400">
              <a:buAutoNum type="arabicPeriod" startAt="6"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ลูกเกิดที่ได้รับการขึ้นทะเบียนสายพันธุ์จะมีการคำนวณเปอร์เซ็นต์สายพันธุ์อัตโนมัติ</a:t>
            </a:r>
          </a:p>
          <a:p>
            <a:pPr marL="914400" indent="-914400">
              <a:buAutoNum type="arabicPeriod" startAt="6"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ลูกเกิดที่เพศเมียที่ขึ้นทะเบียนสายพันธุ์แล้ว จะสามารถ นำข้อมูลไปขึ้นทะเบียนสัตว์ (</a:t>
            </a:r>
            <a:r>
              <a:rPr lang="th-TH" sz="6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)ได้</a:t>
            </a: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514350" indent="-51435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ตัวอย่างการขึ้นทะเบียนสายพันธุ์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5500694" y="4572008"/>
            <a:ext cx="2143140" cy="1000132"/>
          </a:xfrm>
          <a:prstGeom prst="wedgeRoundRectCallout">
            <a:avLst>
              <a:gd name="adj1" fmla="val -79500"/>
              <a:gd name="adj2" fmla="val 52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ขึ้นทะเบียนสายพันธุ์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ภาพตัวอย่างผลการบันทึกภาพและขึ้นทะเบียนสายพันธุ์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983" y="1428736"/>
            <a:ext cx="87673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ตัวอย่างทะเบียนลูกเกิด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ที่ระบบคำนวณสายพันธุ์อัตโนมัติ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3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-285776"/>
            <a:ext cx="7772400" cy="1470025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ผังขั้นตอนการบันทึกข้อมูล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16" y="71435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บันทึกทะเบียนฟาร์ม (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286116" y="1571612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บันทึกทะเบียนสัตว์(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643702" y="4572008"/>
            <a:ext cx="171448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ขึ้นทะเบียนลูกเกิด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643042" y="4429132"/>
            <a:ext cx="185738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รายงานผลการปฏิบัติงานผสมเทียม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4357686" y="1142984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 rot="16200000">
            <a:off x="6072198" y="457200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6715140" y="3571876"/>
            <a:ext cx="114300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ลูกเกิดเพศเมีย</a:t>
            </a: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643306" y="5929330"/>
            <a:ext cx="250033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พ่อพันธุ์ ฐานข้อมูลโคขุน</a:t>
            </a:r>
          </a:p>
        </p:txBody>
      </p:sp>
      <p:sp>
        <p:nvSpPr>
          <p:cNvPr id="49" name="ลูกศรซ้าย 48"/>
          <p:cNvSpPr/>
          <p:nvPr/>
        </p:nvSpPr>
        <p:spPr>
          <a:xfrm rot="19723527">
            <a:off x="2668517" y="4009050"/>
            <a:ext cx="662599" cy="283102"/>
          </a:xfrm>
          <a:prstGeom prst="leftArrow">
            <a:avLst>
              <a:gd name="adj1" fmla="val 889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 rot="20288552">
            <a:off x="4729411" y="3905040"/>
            <a:ext cx="357190" cy="530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7572396" y="6581001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ปรับปรุง </a:t>
            </a:r>
            <a:r>
              <a:rPr lang="en-US" sz="1200" dirty="0"/>
              <a:t>22/12/60</a:t>
            </a:r>
            <a:endParaRPr lang="th-TH" sz="1200" dirty="0"/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3286116" y="235743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บันทึกการผสมเทียม(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6" name="ลูกศรลง 35"/>
          <p:cNvSpPr/>
          <p:nvPr/>
        </p:nvSpPr>
        <p:spPr>
          <a:xfrm>
            <a:off x="4357686" y="200024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ลูกศรลง 36"/>
          <p:cNvSpPr/>
          <p:nvPr/>
        </p:nvSpPr>
        <p:spPr>
          <a:xfrm>
            <a:off x="4357686" y="2857496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3286116" y="342900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บันทึกตรวจท้อง ติดตามลูกเกิด</a:t>
            </a:r>
          </a:p>
        </p:txBody>
      </p:sp>
      <p:sp>
        <p:nvSpPr>
          <p:cNvPr id="41" name="สี่เหลี่ยมมุมมน 40"/>
          <p:cNvSpPr/>
          <p:nvPr/>
        </p:nvSpPr>
        <p:spPr>
          <a:xfrm>
            <a:off x="4071934" y="4500570"/>
            <a:ext cx="178595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รายงานผลการตรวจท้องติดตามลูกเกิด</a:t>
            </a:r>
          </a:p>
        </p:txBody>
      </p:sp>
      <p:sp>
        <p:nvSpPr>
          <p:cNvPr id="45" name="ลูกศรโค้งขึ้น 44"/>
          <p:cNvSpPr/>
          <p:nvPr/>
        </p:nvSpPr>
        <p:spPr>
          <a:xfrm rot="16200000">
            <a:off x="5786446" y="1857364"/>
            <a:ext cx="1928826" cy="13573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ี่เหลี่ยมมุมมน 46"/>
          <p:cNvSpPr/>
          <p:nvPr/>
        </p:nvSpPr>
        <p:spPr>
          <a:xfrm>
            <a:off x="6858016" y="5857892"/>
            <a:ext cx="114300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ลูกเกิดเพศผู้เพศเมีย</a:t>
            </a:r>
          </a:p>
        </p:txBody>
      </p:sp>
      <p:sp>
        <p:nvSpPr>
          <p:cNvPr id="48" name="ลูกศรลง 47"/>
          <p:cNvSpPr/>
          <p:nvPr/>
        </p:nvSpPr>
        <p:spPr>
          <a:xfrm rot="10800000">
            <a:off x="7143768" y="4071942"/>
            <a:ext cx="357190" cy="45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ลูกศรลง 49"/>
          <p:cNvSpPr/>
          <p:nvPr/>
        </p:nvSpPr>
        <p:spPr>
          <a:xfrm>
            <a:off x="7215206" y="5357826"/>
            <a:ext cx="357190" cy="45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ลูกศรลง 50"/>
          <p:cNvSpPr/>
          <p:nvPr/>
        </p:nvSpPr>
        <p:spPr>
          <a:xfrm rot="5400000">
            <a:off x="6286512" y="5857892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-357214"/>
            <a:ext cx="7772400" cy="1470025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ผังการขึ้นทะเบียนแม่พันธุ์ และขึ้นทะเบียนลูกเกิด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16" y="71435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แม่พันธุ์มี 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ผท.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ได้รับการผสมเทียม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286116" y="164305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แม่พันธุ์ ได้รับการขึ้นทะเบียนสายพันธุ์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714744" y="2714620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ลูกเกิดจากแม่ที่ได้รับการขึ้นทะเบียนสายพันธุ์แล้ว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214546" y="4071942"/>
            <a:ext cx="1400517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ลูกเกิดเพศเมีย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429124" y="4071942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ตารางฐานข้อมูลลูกเกิด </a:t>
            </a:r>
          </a:p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(ผู้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เมีย)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4286248" y="1214422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215074" y="857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เพิ่มภาพถ่ายแม่พันธุ์(ถ้ามี)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ระบุ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famid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(จากระบบ)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 สายพันธุ์แม่ </a:t>
            </a: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rot="10800000" flipV="1">
            <a:off x="4846505" y="1148529"/>
            <a:ext cx="1357322" cy="214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ลูกศรลง 22"/>
          <p:cNvSpPr/>
          <p:nvPr/>
        </p:nvSpPr>
        <p:spPr>
          <a:xfrm>
            <a:off x="4714876" y="2143116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4786314" y="350043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6786546" y="2357430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ขึ้นทะเบียนลูกเกิด (เพศผู้ เพศเมีย)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เพิ่มภาพถ่ายลูกเกิด (ถ้ามี)</a:t>
            </a: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famid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(จากแม่)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ระบุหมายเลข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ชื่อ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rfid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คำนวณสายพันธุ์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(ระบบคำนวณอัตโนมัติ) </a:t>
            </a: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rot="10800000">
            <a:off x="5929322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มุมมน 34"/>
          <p:cNvSpPr/>
          <p:nvPr/>
        </p:nvSpPr>
        <p:spPr>
          <a:xfrm>
            <a:off x="1500166" y="5715016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ฐานข้อมูลโคขุน ผู้ เมีย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844" y="3000372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ภาพถ่าย  แม่  ลูก (ถ้ามี)</a:t>
            </a: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ระบุ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famid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(จากแม่ )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 หมายเลข  ชื่อ (เปลี่ยนได้)</a:t>
            </a: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ระบุฟาร์ม หน่วย (เปลี่ยนได้) 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rfid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(ตามลูกเกิด)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ระบุวันเกิด สายพันธุ์ ประวัติ อื่นๆ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(ตามลูกเกิด)  </a:t>
            </a: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785786" y="2357430"/>
            <a:ext cx="1614831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ขึ้นทะเบียนสัตว์ (</a:t>
            </a:r>
            <a:r>
              <a:rPr lang="th-TH" sz="1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ผท.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2" name="ลูกศรโค้งขึ้น 41"/>
          <p:cNvSpPr/>
          <p:nvPr/>
        </p:nvSpPr>
        <p:spPr>
          <a:xfrm rot="16200000" flipV="1">
            <a:off x="2143108" y="1285860"/>
            <a:ext cx="642942" cy="13573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ลูกศรขวา 42"/>
          <p:cNvSpPr/>
          <p:nvPr/>
        </p:nvSpPr>
        <p:spPr>
          <a:xfrm rot="16200000">
            <a:off x="2035951" y="3321843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6143636" y="5715016"/>
            <a:ext cx="250033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พ่อพันธุ์</a:t>
            </a:r>
          </a:p>
        </p:txBody>
      </p:sp>
      <p:sp>
        <p:nvSpPr>
          <p:cNvPr id="49" name="ลูกศรซ้าย 48"/>
          <p:cNvSpPr/>
          <p:nvPr/>
        </p:nvSpPr>
        <p:spPr>
          <a:xfrm rot="20176601">
            <a:off x="2811050" y="5136870"/>
            <a:ext cx="1285884" cy="370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ลง 28"/>
          <p:cNvSpPr/>
          <p:nvPr/>
        </p:nvSpPr>
        <p:spPr>
          <a:xfrm rot="5400000">
            <a:off x="3768322" y="4018364"/>
            <a:ext cx="357190" cy="607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 rot="17971810">
            <a:off x="6524120" y="4738611"/>
            <a:ext cx="357190" cy="1082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7072330" y="6500834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ปรับปรุง </a:t>
            </a:r>
            <a:r>
              <a:rPr lang="en-US" sz="1200" dirty="0"/>
              <a:t>22/12/60</a:t>
            </a:r>
            <a:endParaRPr lang="th-TH" sz="1200" dirty="0"/>
          </a:p>
        </p:txBody>
      </p:sp>
      <p:cxnSp>
        <p:nvCxnSpPr>
          <p:cNvPr id="34" name="ลูกศรเชื่อมต่อแบบตรง 33"/>
          <p:cNvCxnSpPr/>
          <p:nvPr/>
        </p:nvCxnSpPr>
        <p:spPr>
          <a:xfrm rot="10800000" flipV="1">
            <a:off x="6357950" y="2928933"/>
            <a:ext cx="500066" cy="7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งานตามนโยบาย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สทป.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(งานฐานข้อมูล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,2561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สนับสนุนให้หน่วยผสมเทียมลงบันทึกข้อมูลผสมเทียม ตรวจท้อง ลูกเกิดให้ครบถ้วน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ออกรายงานผสมเทียมรายหน่วย  ลูกเกิด  จากระบบฐานข้อมูล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AIDM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และนำตัวเลขข้อมูล บันทึกในระบบ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e-operation</a:t>
            </a:r>
          </a:p>
          <a:p>
            <a:pPr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เพื่อให้ข้อมูลสอดคล้องตรงกัน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ยกเลิกการใช้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.1, 3, 6, 8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อย่างเป็นทางการ </a:t>
            </a:r>
          </a:p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ทดแทนด้วยบัตรประจำตัวสัตว์ของกรม 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3 8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ตามความสมัครใจ)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ให้การบันทึกข้อมูลผสมเทียมในระบบสารสนเทศเป็นหลักเกณฑ์สำหรับพิจารณาประเมินหน่วยผสมเทียมมาตรฐาน </a:t>
            </a:r>
          </a:p>
          <a:p>
            <a:pPr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ตามระเบียบกรมฯ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พิจารณาเพิ่ม หมายเลขบัตรประชาชน ในทะเบียนฟาร์ม ที่รับบริการในปีงบประมาณ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แม่โคที่ได้รับบริการผสมเทียม เมื่อมีการบันทึกในระบบฐานข้อมูล ให้มีการระบุสายพันธุ์ในทะเบียน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ผท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บันทึกข้อมูลผสมเทียมโดยระบุโครงการที่ เกี่ยวข้องกับนโยบาย กระทรวงฯ กรมฯ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ทำทะเบียนประวัติ สัตว์ที่เข้าร่วมโครงการให้ครบถ้วน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งานตามนโยบาย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สทป.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(งานฐานข้อมูล ต่อ)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ขั้นตอนการดำเนินงานออกรายงาน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บันทึกข้อมูลผสมเทียม และติดตามลูกเกิด ให้เสร็จสิ้นก่อน วันที่ จะบันทึกข้อมูลในระบบ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e-operation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ออกรายงาน ผสมเทียม (รายงานหมายเลข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และรายงานตรวจท้อง ลูกเกิด(รายงานหมายเลข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จากระบบฐานข้อมูล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AIDM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โดยระบุวันขึ้นต้นและลงท้ายรายงานเป็นวันที่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23/…/….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ถึงวันที่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22/…/…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ของเดือนถัดไป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ตัวอย่างการออกรายงาน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801614" cy="43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การระบุวันขึ้นต้นและลงท้ายเพื่อออกรายงานผสมเทียม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1714480" y="3714752"/>
            <a:ext cx="307183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ตัวอย่างการออกรายงาน(ต่อ)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983" y="1428736"/>
            <a:ext cx="87673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วงรี 5"/>
          <p:cNvSpPr/>
          <p:nvPr/>
        </p:nvSpPr>
        <p:spPr>
          <a:xfrm>
            <a:off x="3071802" y="4214818"/>
            <a:ext cx="1571636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ตัวอย่างการออกรายงาน(ต่อ)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071547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รายงานตรวจท้อง ติดตามลูกเกิด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1928794" y="4143380"/>
            <a:ext cx="1643074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ตัวอย่างการออกรายงาน(ต่อ)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09185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วงรี 4"/>
          <p:cNvSpPr/>
          <p:nvPr/>
        </p:nvSpPr>
        <p:spPr>
          <a:xfrm>
            <a:off x="2357422" y="3143248"/>
            <a:ext cx="1143008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ตัวอย่างการออกรายงาน(ต่อ)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82122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วงรี 4"/>
          <p:cNvSpPr/>
          <p:nvPr/>
        </p:nvSpPr>
        <p:spPr>
          <a:xfrm>
            <a:off x="3071802" y="2428868"/>
            <a:ext cx="1143008" cy="2714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698</Words>
  <Application>Microsoft Office PowerPoint</Application>
  <PresentationFormat>นำเสนอทางหน้าจอ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3" baseType="lpstr">
      <vt:lpstr>Arial</vt:lpstr>
      <vt:lpstr>Calibri</vt:lpstr>
      <vt:lpstr>TH SarabunPSK</vt:lpstr>
      <vt:lpstr>ชุดรูปแบบของ Office</vt:lpstr>
      <vt:lpstr>ฐานข้อมูลโคเนื้อ-กระบือ (AIDM)  </vt:lpstr>
      <vt:lpstr>1.งานตามนโยบาย สทป. (งานฐานข้อมูล ,2561)</vt:lpstr>
      <vt:lpstr>งานตามนโยบาย สทป. (งานฐานข้อมูล ต่อ)</vt:lpstr>
      <vt:lpstr>2.ขั้นตอนการดำเนินงานออกรายงาน</vt:lpstr>
      <vt:lpstr>ตัวอย่างการออกรายงาน</vt:lpstr>
      <vt:lpstr>ตัวอย่างการออกรายงาน(ต่อ)</vt:lpstr>
      <vt:lpstr>ตัวอย่างการออกรายงาน(ต่อ)</vt:lpstr>
      <vt:lpstr>ตัวอย่างการออกรายงาน(ต่อ)</vt:lpstr>
      <vt:lpstr>ตัวอย่างการออกรายงาน(ต่อ)</vt:lpstr>
      <vt:lpstr>3.เมนูการใช้งานเพิ่มเติม</vt:lpstr>
      <vt:lpstr>ข้อกำหนดการบันทึกภาพถ่ายแม่พันธุ์</vt:lpstr>
      <vt:lpstr>3.2 การบันทึกข้อมูลสายพันธุ์ ใน ผท.1</vt:lpstr>
      <vt:lpstr>ข้อกำหนดการบันทึกข้อมูลสายพันธุ์</vt:lpstr>
      <vt:lpstr>3.3 การขึ้นทะเบียนสายพันธุ์ </vt:lpstr>
      <vt:lpstr>ตัวอย่างการขึ้นทะเบียนสายพันธุ์</vt:lpstr>
      <vt:lpstr>ภาพตัวอย่างผลการบันทึกภาพและขึ้นทะเบียนสายพันธุ์</vt:lpstr>
      <vt:lpstr>ตัวอย่างทะเบียนลูกเกิด ที่ระบบคำนวณสายพันธุ์อัตโนมัติ</vt:lpstr>
      <vt:lpstr>ผังขั้นตอนการบันทึกข้อมูล</vt:lpstr>
      <vt:lpstr>ผังการขึ้นทะเบียนแม่พันธุ์ และขึ้นทะเบียนลูกเกิด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admin</cp:lastModifiedBy>
  <cp:revision>32</cp:revision>
  <dcterms:created xsi:type="dcterms:W3CDTF">2017-09-05T23:44:52Z</dcterms:created>
  <dcterms:modified xsi:type="dcterms:W3CDTF">2021-02-09T09:12:39Z</dcterms:modified>
</cp:coreProperties>
</file>